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9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4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5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0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75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7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2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МАКРОЕКОНОМІЧНЕ ОЦІНЮВАННЯ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Соціальні та поведінкові науки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«Економіка»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магістр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60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332656"/>
            <a:ext cx="6408713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є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механізм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функціонування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національної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формування системи знань про механізм функціонування та розвитку національної економіки на основі макроекономічних теорій, моделей та концепцій. </a:t>
            </a:r>
          </a:p>
          <a:p>
            <a:pPr algn="just"/>
            <a:endParaRPr lang="uk-UA" sz="2000" b="1" u="sng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засад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інструментарію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(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стану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національної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її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зовнішніх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зв’язків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),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теорії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функціонування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здобутті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побудови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моделей,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формуванні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комплексних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ефективного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механізму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політики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також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виробленні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вміння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застосувати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отримані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практичній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ru-RU" sz="155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837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648072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критичним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самокритичним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ставити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спілкуватися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представниками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експертами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повинен: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засад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Знати структуру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адміністрування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макро-, мезо-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9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вимір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Мікроекономічні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макроекономіки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Економічне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рівновага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Одночасна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рівновага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на товарному і грошовому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ринках.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нестабільність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Фіскальна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Монетарна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зовнішньоекономічна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відкритій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5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0"/>
            <a:ext cx="8784976" cy="495028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економія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[у 2 кн.]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/ [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С. М. Панчишин, П. І. Островерх, В. Б. Буняк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.] / За ред. Панчишина С. 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Островерха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П. І.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2009. – . – Кн. 1: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аналітичної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723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економія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[у 2 кн.]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/ [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С. М. Панчишин, П. І. Островерх, В. Б. Буняк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.] / За ред. Панчишина С. 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Островерха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П. І.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2006. – . – Кн. 2: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437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Базилевич В. Д.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/ В. Д. Базилевич, К. С.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Базилевич, 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О.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Баластрик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редакцією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 Д. Базилевича.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2004. – 851 с.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Класичний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університетський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Білецька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Л.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Політекономія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/ Л.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Білецька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Білецький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В. І. Савич. – К.: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2005. – 652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Бурда М.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контекст / М. Бурда, Ч.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Виплош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.; пер. з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анґл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наук. ред. перекладу С. Панчишина.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1998. – 682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с. 19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Веріан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Г. Р.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контекст / Г. Р.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Веріан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.; пер. 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анґл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С.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Слухая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Лібра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2006. – 632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А.Ф.Мельник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Т.Л.Желюк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О.В.Длугопольський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О.В.Панухник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2008. – 699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Козюк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Монетарна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Тернопіль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посібники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2007. – 192 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090868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616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Franklin Gothic Medium</vt:lpstr>
      <vt:lpstr>Times New Roman</vt:lpstr>
      <vt:lpstr>Wingdings</vt:lpstr>
      <vt:lpstr>Wingdings 2</vt:lpstr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Користувач Windows</cp:lastModifiedBy>
  <cp:revision>6</cp:revision>
  <dcterms:created xsi:type="dcterms:W3CDTF">2020-06-14T18:04:06Z</dcterms:created>
  <dcterms:modified xsi:type="dcterms:W3CDTF">2020-08-14T08:00:58Z</dcterms:modified>
</cp:coreProperties>
</file>